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4"/>
    <p:sldMasterId id="2147483681" r:id="rId5"/>
  </p:sldMasterIdLst>
  <p:notesMasterIdLst>
    <p:notesMasterId r:id="rId12"/>
  </p:notesMasterIdLst>
  <p:handoutMasterIdLst>
    <p:handoutMasterId r:id="rId13"/>
  </p:handoutMasterIdLst>
  <p:sldIdLst>
    <p:sldId id="378" r:id="rId6"/>
    <p:sldId id="285" r:id="rId7"/>
    <p:sldId id="845" r:id="rId8"/>
    <p:sldId id="795" r:id="rId9"/>
    <p:sldId id="50028" r:id="rId10"/>
    <p:sldId id="50052" r:id="rId11"/>
  </p:sldIdLst>
  <p:sldSz cx="9906000" cy="6858000" type="A4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8">
          <p15:clr>
            <a:srgbClr val="A4A3A4"/>
          </p15:clr>
        </p15:guide>
        <p15:guide id="2" pos="2208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Thomas Ritzer" initials="TR" lastIdx="1" clrIdx="0"/>
  <p:cmAuthor id="1" name="Mark Pedersen" initials="MP" lastIdx="4" clrIdx="1">
    <p:extLst>
      <p:ext uri="{19B8F6BF-5375-455C-9EA6-DF929625EA0E}">
        <p15:presenceInfo xmlns:p15="http://schemas.microsoft.com/office/powerpoint/2012/main" userId="S-1-5-21-1266704185-1068072124-262303683-109610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9" frameSlides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6826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3051" autoAdjust="0"/>
  </p:normalViewPr>
  <p:slideViewPr>
    <p:cSldViewPr snapToGrid="0">
      <p:cViewPr varScale="1">
        <p:scale>
          <a:sx n="92" d="100"/>
          <a:sy n="92" d="100"/>
        </p:scale>
        <p:origin x="1938" y="78"/>
      </p:cViewPr>
      <p:guideLst>
        <p:guide orient="horz" pos="216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6" d="100"/>
          <a:sy n="66" d="100"/>
        </p:scale>
        <p:origin x="0" y="0"/>
      </p:cViewPr>
      <p:guideLst>
        <p:guide orient="horz" pos="2928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handoutMaster" Target="handoutMasters/handoutMaster1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notesMaster" Target="notesMasters/notesMaster1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2.xml"/><Relationship Id="rId15" Type="http://schemas.openxmlformats.org/officeDocument/2006/relationships/presProps" Target="presProps.xml"/><Relationship Id="rId10" Type="http://schemas.openxmlformats.org/officeDocument/2006/relationships/slide" Target="slides/slide5.xml"/><Relationship Id="rId19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commentAuthors" Target="commentAuthor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ordan Palli Oliver Sorabjee" userId="S::jordan.sorabjee@un.org::91bb8fc1-812b-4488-b20e-63435ccc63aa" providerId="AD" clId="Web-{8D91E6A9-BBD0-48FA-3CB8-5ED5F7B6111D}"/>
    <pc:docChg chg="addSld delSld">
      <pc:chgData name="Jordan Palli Oliver Sorabjee" userId="S::jordan.sorabjee@un.org::91bb8fc1-812b-4488-b20e-63435ccc63aa" providerId="AD" clId="Web-{8D91E6A9-BBD0-48FA-3CB8-5ED5F7B6111D}" dt="2024-07-30T06:28:52.365" v="1"/>
      <pc:docMkLst>
        <pc:docMk/>
      </pc:docMkLst>
      <pc:sldChg chg="del">
        <pc:chgData name="Jordan Palli Oliver Sorabjee" userId="S::jordan.sorabjee@un.org::91bb8fc1-812b-4488-b20e-63435ccc63aa" providerId="AD" clId="Web-{8D91E6A9-BBD0-48FA-3CB8-5ED5F7B6111D}" dt="2024-07-30T06:28:52.365" v="1"/>
        <pc:sldMkLst>
          <pc:docMk/>
          <pc:sldMk cId="1829489639" sldId="601"/>
        </pc:sldMkLst>
      </pc:sldChg>
      <pc:sldChg chg="add">
        <pc:chgData name="Jordan Palli Oliver Sorabjee" userId="S::jordan.sorabjee@un.org::91bb8fc1-812b-4488-b20e-63435ccc63aa" providerId="AD" clId="Web-{8D91E6A9-BBD0-48FA-3CB8-5ED5F7B6111D}" dt="2024-07-30T06:28:49.365" v="0"/>
        <pc:sldMkLst>
          <pc:docMk/>
          <pc:sldMk cId="1579013803" sldId="50052"/>
        </pc:sldMkLst>
      </pc:sldChg>
    </pc:docChg>
  </pc:docChgLst>
  <pc:docChgLst>
    <pc:chgData name="Jordan Palli Oliver Sorabjee" userId="91bb8fc1-812b-4488-b20e-63435ccc63aa" providerId="ADAL" clId="{FCA9856F-A03A-436D-9AD4-10FDDA7FC47B}"/>
    <pc:docChg chg="modNotesMaster">
      <pc:chgData name="Jordan Palli Oliver Sorabjee" userId="91bb8fc1-812b-4488-b20e-63435ccc63aa" providerId="ADAL" clId="{FCA9856F-A03A-436D-9AD4-10FDDA7FC47B}" dt="2024-10-04T06:29:10.607" v="0" actId="2711"/>
      <pc:docMkLst>
        <pc:docMk/>
      </pc:docMkLst>
    </pc:docChg>
  </pc:docChgLst>
  <pc:docChgLst>
    <pc:chgData name="Amira Ben Aoun" userId="S::amira.benaoun@un.org::407bf592-ebeb-4be7-87bb-4ecc763c0ceb" providerId="AD" clId="Web-{63CADF3F-F961-941E-6A55-4C4AD908297D}"/>
    <pc:docChg chg="modSld">
      <pc:chgData name="Amira Ben Aoun" userId="S::amira.benaoun@un.org::407bf592-ebeb-4be7-87bb-4ecc763c0ceb" providerId="AD" clId="Web-{63CADF3F-F961-941E-6A55-4C4AD908297D}" dt="2024-09-11T08:24:22.615" v="9"/>
      <pc:docMkLst>
        <pc:docMk/>
      </pc:docMkLst>
      <pc:sldChg chg="modSp">
        <pc:chgData name="Amira Ben Aoun" userId="S::amira.benaoun@un.org::407bf592-ebeb-4be7-87bb-4ecc763c0ceb" providerId="AD" clId="Web-{63CADF3F-F961-941E-6A55-4C4AD908297D}" dt="2024-09-11T08:24:22.615" v="9"/>
        <pc:sldMkLst>
          <pc:docMk/>
          <pc:sldMk cId="3772710809" sldId="378"/>
        </pc:sldMkLst>
        <pc:spChg chg="mod">
          <ac:chgData name="Amira Ben Aoun" userId="S::amira.benaoun@un.org::407bf592-ebeb-4be7-87bb-4ecc763c0ceb" providerId="AD" clId="Web-{63CADF3F-F961-941E-6A55-4C4AD908297D}" dt="2024-09-11T08:24:22.615" v="9"/>
          <ac:spMkLst>
            <pc:docMk/>
            <pc:sldMk cId="3772710809" sldId="378"/>
            <ac:spMk id="17409" creationId="{00000000-0000-0000-0000-000000000000}"/>
          </ac:spMkLst>
        </pc:spChg>
      </pc:sldChg>
    </pc:docChg>
  </pc:docChgLst>
  <pc:docChgLst>
    <pc:chgData name="Jordan Palli Oliver Sorabjee" userId="91bb8fc1-812b-4488-b20e-63435ccc63aa" providerId="ADAL" clId="{B2D89EAF-D8A4-4B41-8FC8-234D8EDC94CA}"/>
    <pc:docChg chg="modMainMaster">
      <pc:chgData name="Jordan Palli Oliver Sorabjee" userId="91bb8fc1-812b-4488-b20e-63435ccc63aa" providerId="ADAL" clId="{B2D89EAF-D8A4-4B41-8FC8-234D8EDC94CA}" dt="2024-07-30T06:29:27.585" v="1"/>
      <pc:docMkLst>
        <pc:docMk/>
      </pc:docMkLst>
      <pc:sldMasterChg chg="setBg modSldLayout">
        <pc:chgData name="Jordan Palli Oliver Sorabjee" userId="91bb8fc1-812b-4488-b20e-63435ccc63aa" providerId="ADAL" clId="{B2D89EAF-D8A4-4B41-8FC8-234D8EDC94CA}" dt="2024-07-30T06:29:27.585" v="1"/>
        <pc:sldMasterMkLst>
          <pc:docMk/>
          <pc:sldMasterMk cId="0" sldId="2147483648"/>
        </pc:sldMasterMkLst>
        <pc:sldLayoutChg chg="setBg">
          <pc:chgData name="Jordan Palli Oliver Sorabjee" userId="91bb8fc1-812b-4488-b20e-63435ccc63aa" providerId="ADAL" clId="{B2D89EAF-D8A4-4B41-8FC8-234D8EDC94CA}" dt="2024-07-30T06:29:27.585" v="1"/>
          <pc:sldLayoutMkLst>
            <pc:docMk/>
            <pc:sldMasterMk cId="0" sldId="2147483648"/>
            <pc:sldLayoutMk cId="1791363635" sldId="2147483661"/>
          </pc:sldLayoutMkLst>
        </pc:sldLayoutChg>
        <pc:sldLayoutChg chg="setBg">
          <pc:chgData name="Jordan Palli Oliver Sorabjee" userId="91bb8fc1-812b-4488-b20e-63435ccc63aa" providerId="ADAL" clId="{B2D89EAF-D8A4-4B41-8FC8-234D8EDC94CA}" dt="2024-07-30T06:29:27.585" v="1"/>
          <pc:sldLayoutMkLst>
            <pc:docMk/>
            <pc:sldMasterMk cId="0" sldId="2147483648"/>
            <pc:sldLayoutMk cId="572230440" sldId="2147483662"/>
          </pc:sldLayoutMkLst>
        </pc:sldLayoutChg>
        <pc:sldLayoutChg chg="setBg">
          <pc:chgData name="Jordan Palli Oliver Sorabjee" userId="91bb8fc1-812b-4488-b20e-63435ccc63aa" providerId="ADAL" clId="{B2D89EAF-D8A4-4B41-8FC8-234D8EDC94CA}" dt="2024-07-30T06:29:27.585" v="1"/>
          <pc:sldLayoutMkLst>
            <pc:docMk/>
            <pc:sldMasterMk cId="0" sldId="2147483648"/>
            <pc:sldLayoutMk cId="1035383722" sldId="2147483667"/>
          </pc:sldLayoutMkLst>
        </pc:sldLayoutChg>
        <pc:sldLayoutChg chg="setBg">
          <pc:chgData name="Jordan Palli Oliver Sorabjee" userId="91bb8fc1-812b-4488-b20e-63435ccc63aa" providerId="ADAL" clId="{B2D89EAF-D8A4-4B41-8FC8-234D8EDC94CA}" dt="2024-07-30T06:29:27.585" v="1"/>
          <pc:sldLayoutMkLst>
            <pc:docMk/>
            <pc:sldMasterMk cId="0" sldId="2147483648"/>
            <pc:sldLayoutMk cId="847208753" sldId="2147483673"/>
          </pc:sldLayoutMkLst>
        </pc:sldLayoutChg>
        <pc:sldLayoutChg chg="setBg">
          <pc:chgData name="Jordan Palli Oliver Sorabjee" userId="91bb8fc1-812b-4488-b20e-63435ccc63aa" providerId="ADAL" clId="{B2D89EAF-D8A4-4B41-8FC8-234D8EDC94CA}" dt="2024-07-30T06:29:27.585" v="1"/>
          <pc:sldLayoutMkLst>
            <pc:docMk/>
            <pc:sldMasterMk cId="0" sldId="2147483648"/>
            <pc:sldLayoutMk cId="1176005768" sldId="2147483676"/>
          </pc:sldLayoutMkLst>
        </pc:sldLayoutChg>
        <pc:sldLayoutChg chg="setBg">
          <pc:chgData name="Jordan Palli Oliver Sorabjee" userId="91bb8fc1-812b-4488-b20e-63435ccc63aa" providerId="ADAL" clId="{B2D89EAF-D8A4-4B41-8FC8-234D8EDC94CA}" dt="2024-07-30T06:29:27.585" v="1"/>
          <pc:sldLayoutMkLst>
            <pc:docMk/>
            <pc:sldMasterMk cId="0" sldId="2147483648"/>
            <pc:sldLayoutMk cId="3872391308" sldId="2147483677"/>
          </pc:sldLayoutMkLst>
        </pc:sldLayoutChg>
        <pc:sldLayoutChg chg="setBg">
          <pc:chgData name="Jordan Palli Oliver Sorabjee" userId="91bb8fc1-812b-4488-b20e-63435ccc63aa" providerId="ADAL" clId="{B2D89EAF-D8A4-4B41-8FC8-234D8EDC94CA}" dt="2024-07-30T06:29:27.585" v="1"/>
          <pc:sldLayoutMkLst>
            <pc:docMk/>
            <pc:sldMasterMk cId="0" sldId="2147483648"/>
            <pc:sldLayoutMk cId="2499035130" sldId="2147483678"/>
          </pc:sldLayoutMkLst>
        </pc:sldLayoutChg>
        <pc:sldLayoutChg chg="setBg">
          <pc:chgData name="Jordan Palli Oliver Sorabjee" userId="91bb8fc1-812b-4488-b20e-63435ccc63aa" providerId="ADAL" clId="{B2D89EAF-D8A4-4B41-8FC8-234D8EDC94CA}" dt="2024-07-30T06:29:27.585" v="1"/>
          <pc:sldLayoutMkLst>
            <pc:docMk/>
            <pc:sldMasterMk cId="0" sldId="2147483648"/>
            <pc:sldLayoutMk cId="1267953490" sldId="2147483680"/>
          </pc:sldLayoutMkLst>
        </pc:sldLayoutChg>
      </pc:sldMasterChg>
      <pc:sldMasterChg chg="setBg modSldLayout">
        <pc:chgData name="Jordan Palli Oliver Sorabjee" userId="91bb8fc1-812b-4488-b20e-63435ccc63aa" providerId="ADAL" clId="{B2D89EAF-D8A4-4B41-8FC8-234D8EDC94CA}" dt="2024-07-30T06:29:27.585" v="1"/>
        <pc:sldMasterMkLst>
          <pc:docMk/>
          <pc:sldMasterMk cId="4215949542" sldId="2147483681"/>
        </pc:sldMasterMkLst>
        <pc:sldLayoutChg chg="setBg">
          <pc:chgData name="Jordan Palli Oliver Sorabjee" userId="91bb8fc1-812b-4488-b20e-63435ccc63aa" providerId="ADAL" clId="{B2D89EAF-D8A4-4B41-8FC8-234D8EDC94CA}" dt="2024-07-30T06:29:27.585" v="1"/>
          <pc:sldLayoutMkLst>
            <pc:docMk/>
            <pc:sldMasterMk cId="4215949542" sldId="2147483681"/>
            <pc:sldLayoutMk cId="2608970398" sldId="2147483682"/>
          </pc:sldLayoutMkLst>
        </pc:sldLayoutChg>
        <pc:sldLayoutChg chg="setBg">
          <pc:chgData name="Jordan Palli Oliver Sorabjee" userId="91bb8fc1-812b-4488-b20e-63435ccc63aa" providerId="ADAL" clId="{B2D89EAF-D8A4-4B41-8FC8-234D8EDC94CA}" dt="2024-07-30T06:29:27.585" v="1"/>
          <pc:sldLayoutMkLst>
            <pc:docMk/>
            <pc:sldMasterMk cId="4215949542" sldId="2147483681"/>
            <pc:sldLayoutMk cId="1516793483" sldId="2147483683"/>
          </pc:sldLayoutMkLst>
        </pc:sldLayoutChg>
        <pc:sldLayoutChg chg="setBg">
          <pc:chgData name="Jordan Palli Oliver Sorabjee" userId="91bb8fc1-812b-4488-b20e-63435ccc63aa" providerId="ADAL" clId="{B2D89EAF-D8A4-4B41-8FC8-234D8EDC94CA}" dt="2024-07-30T06:29:27.585" v="1"/>
          <pc:sldLayoutMkLst>
            <pc:docMk/>
            <pc:sldMasterMk cId="4215949542" sldId="2147483681"/>
            <pc:sldLayoutMk cId="2293807666" sldId="2147483684"/>
          </pc:sldLayoutMkLst>
        </pc:sldLayoutChg>
        <pc:sldLayoutChg chg="setBg">
          <pc:chgData name="Jordan Palli Oliver Sorabjee" userId="91bb8fc1-812b-4488-b20e-63435ccc63aa" providerId="ADAL" clId="{B2D89EAF-D8A4-4B41-8FC8-234D8EDC94CA}" dt="2024-07-30T06:29:27.585" v="1"/>
          <pc:sldLayoutMkLst>
            <pc:docMk/>
            <pc:sldMasterMk cId="4215949542" sldId="2147483681"/>
            <pc:sldLayoutMk cId="1745480013" sldId="2147483685"/>
          </pc:sldLayoutMkLst>
        </pc:sldLayoutChg>
        <pc:sldLayoutChg chg="setBg">
          <pc:chgData name="Jordan Palli Oliver Sorabjee" userId="91bb8fc1-812b-4488-b20e-63435ccc63aa" providerId="ADAL" clId="{B2D89EAF-D8A4-4B41-8FC8-234D8EDC94CA}" dt="2024-07-30T06:29:27.585" v="1"/>
          <pc:sldLayoutMkLst>
            <pc:docMk/>
            <pc:sldMasterMk cId="4215949542" sldId="2147483681"/>
            <pc:sldLayoutMk cId="754098431" sldId="2147483686"/>
          </pc:sldLayoutMkLst>
        </pc:sldLayoutChg>
        <pc:sldLayoutChg chg="setBg">
          <pc:chgData name="Jordan Palli Oliver Sorabjee" userId="91bb8fc1-812b-4488-b20e-63435ccc63aa" providerId="ADAL" clId="{B2D89EAF-D8A4-4B41-8FC8-234D8EDC94CA}" dt="2024-07-30T06:29:27.585" v="1"/>
          <pc:sldLayoutMkLst>
            <pc:docMk/>
            <pc:sldMasterMk cId="4215949542" sldId="2147483681"/>
            <pc:sldLayoutMk cId="2017688924" sldId="2147483687"/>
          </pc:sldLayoutMkLst>
        </pc:sldLayoutChg>
      </pc:sldMasterChg>
    </pc:docChg>
  </pc:docChgLst>
  <pc:docChgLst>
    <pc:chgData name="Amira Ben Aoun" userId="S::amira.benaoun@un.org::407bf592-ebeb-4be7-87bb-4ecc763c0ceb" providerId="AD" clId="Web-{6DA9E316-B5E0-8FB7-15EF-F41A8094C532}"/>
    <pc:docChg chg="modSld">
      <pc:chgData name="Amira Ben Aoun" userId="S::amira.benaoun@un.org::407bf592-ebeb-4be7-87bb-4ecc763c0ceb" providerId="AD" clId="Web-{6DA9E316-B5E0-8FB7-15EF-F41A8094C532}" dt="2024-09-11T08:18:20.584" v="15" actId="20577"/>
      <pc:docMkLst>
        <pc:docMk/>
      </pc:docMkLst>
      <pc:sldChg chg="modSp">
        <pc:chgData name="Amira Ben Aoun" userId="S::amira.benaoun@un.org::407bf592-ebeb-4be7-87bb-4ecc763c0ceb" providerId="AD" clId="Web-{6DA9E316-B5E0-8FB7-15EF-F41A8094C532}" dt="2024-09-11T08:18:20.584" v="15" actId="20577"/>
        <pc:sldMkLst>
          <pc:docMk/>
          <pc:sldMk cId="3772710809" sldId="378"/>
        </pc:sldMkLst>
        <pc:spChg chg="mod">
          <ac:chgData name="Amira Ben Aoun" userId="S::amira.benaoun@un.org::407bf592-ebeb-4be7-87bb-4ecc763c0ceb" providerId="AD" clId="Web-{6DA9E316-B5E0-8FB7-15EF-F41A8094C532}" dt="2024-09-11T08:18:20.584" v="15" actId="20577"/>
          <ac:spMkLst>
            <pc:docMk/>
            <pc:sldMk cId="3772710809" sldId="378"/>
            <ac:spMk id="17409" creationId="{00000000-0000-0000-0000-000000000000}"/>
          </ac:spMkLst>
        </pc:spChg>
      </pc:sldChg>
    </pc:docChg>
  </pc:docChgLst>
  <pc:docChgLst>
    <pc:chgData name="Jordan Palli Oliver Sorabjee" userId="S::jordan.sorabjee@un.org::91bb8fc1-812b-4488-b20e-63435ccc63aa" providerId="AD" clId="Web-{52165841-C0C2-48B7-EF43-FCD187CA740D}"/>
    <pc:docChg chg="modSld">
      <pc:chgData name="Jordan Palli Oliver Sorabjee" userId="S::jordan.sorabjee@un.org::91bb8fc1-812b-4488-b20e-63435ccc63aa" providerId="AD" clId="Web-{52165841-C0C2-48B7-EF43-FCD187CA740D}" dt="2024-10-22T15:08:16.986" v="0"/>
      <pc:docMkLst>
        <pc:docMk/>
      </pc:docMkLst>
      <pc:sldChg chg="modNotes">
        <pc:chgData name="Jordan Palli Oliver Sorabjee" userId="S::jordan.sorabjee@un.org::91bb8fc1-812b-4488-b20e-63435ccc63aa" providerId="AD" clId="Web-{52165841-C0C2-48B7-EF43-FCD187CA740D}" dt="2024-10-22T15:08:16.986" v="0"/>
        <pc:sldMkLst>
          <pc:docMk/>
          <pc:sldMk cId="1683018342" sldId="50024"/>
        </pc:sldMkLst>
      </pc:sldChg>
    </pc:docChg>
  </pc:docChgLst>
  <pc:docChgLst>
    <pc:chgData name="Jordan Palli Oliver Sorabjee" userId="91bb8fc1-812b-4488-b20e-63435ccc63aa" providerId="ADAL" clId="{08E5BB2D-C54B-4688-800C-7177B6409A2F}"/>
    <pc:docChg chg="custSel modSld">
      <pc:chgData name="Jordan Palli Oliver Sorabjee" userId="91bb8fc1-812b-4488-b20e-63435ccc63aa" providerId="ADAL" clId="{08E5BB2D-C54B-4688-800C-7177B6409A2F}" dt="2024-10-31T06:54:29.988" v="40" actId="20577"/>
      <pc:docMkLst>
        <pc:docMk/>
      </pc:docMkLst>
      <pc:sldChg chg="modNotesTx">
        <pc:chgData name="Jordan Palli Oliver Sorabjee" userId="91bb8fc1-812b-4488-b20e-63435ccc63aa" providerId="ADAL" clId="{08E5BB2D-C54B-4688-800C-7177B6409A2F}" dt="2024-10-31T06:54:29.988" v="40" actId="20577"/>
        <pc:sldMkLst>
          <pc:docMk/>
          <pc:sldMk cId="1683018342" sldId="50024"/>
        </pc:sldMkLst>
      </pc:sld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5_4">
  <dgm:title val=""/>
  <dgm:desc val=""/>
  <dgm:catLst>
    <dgm:cat type="accent5" pri="11400"/>
  </dgm:catLst>
  <dgm:styleLbl name="node0">
    <dgm:fillClrLst meth="cycle">
      <a:schemeClr val="accent5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5">
        <a:shade val="50000"/>
      </a:schemeClr>
      <a:schemeClr val="accent5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5">
        <a:shade val="50000"/>
      </a:schemeClr>
      <a:schemeClr val="accent5">
        <a:tint val="55000"/>
      </a:schemeClr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5">
        <a:shade val="50000"/>
      </a:schemeClr>
      <a:schemeClr val="accent5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5">
        <a:shade val="80000"/>
        <a:alpha val="50000"/>
      </a:schemeClr>
      <a:schemeClr val="accent5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5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5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5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5">
        <a:shade val="90000"/>
      </a:schemeClr>
      <a:schemeClr val="accent5">
        <a:tint val="50000"/>
      </a:schemeClr>
    </dgm:fillClrLst>
    <dgm:linClrLst meth="cycle"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5">
        <a:shade val="90000"/>
      </a:schemeClr>
      <a:schemeClr val="accent5">
        <a:tint val="50000"/>
      </a:schemeClr>
    </dgm:fillClrLst>
    <dgm:linClrLst meth="cycle"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5">
        <a:shade val="90000"/>
      </a:schemeClr>
      <a:schemeClr val="accent5">
        <a:tint val="50000"/>
      </a:schemeClr>
    </dgm:fillClrLst>
    <dgm:linClrLst meth="cycle"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5">
        <a:shade val="90000"/>
      </a:schemeClr>
      <a:schemeClr val="accent5">
        <a:tint val="50000"/>
      </a:schemeClr>
    </dgm:fillClrLst>
    <dgm:linClrLst meth="cycle"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5">
        <a:shade val="90000"/>
      </a:schemeClr>
      <a:schemeClr val="accent5">
        <a:tint val="50000"/>
      </a:schemeClr>
    </dgm:fillClrLst>
    <dgm:linClrLst meth="cycle">
      <a:schemeClr val="accent5">
        <a:shade val="90000"/>
      </a:schemeClr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5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5">
        <a:tint val="90000"/>
      </a:schemeClr>
    </dgm:fillClrLst>
    <dgm:linClrLst meth="repeat">
      <a:schemeClr val="accent5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5">
        <a:tint val="5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5">
        <a:shade val="8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>
        <a:tint val="90000"/>
      </a:schemeClr>
    </dgm:fillClrLst>
    <dgm:linClrLst meth="repeat">
      <a:schemeClr val="accent5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5">
        <a:alpha val="90000"/>
        <a:tint val="55000"/>
      </a:schemeClr>
    </dgm:fillClrLst>
    <dgm:linClrLst meth="repeat">
      <a:schemeClr val="accent5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55000"/>
      </a:schemeClr>
    </dgm:fillClrLst>
    <dgm:linClrLst meth="repeat">
      <a:schemeClr val="accent5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55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66D8DC9-68F8-418F-BEA5-0A696EE61110}" type="doc">
      <dgm:prSet loTypeId="urn:microsoft.com/office/officeart/2005/8/layout/default" loCatId="list" qsTypeId="urn:microsoft.com/office/officeart/2005/8/quickstyle/simple4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5F0D0351-C948-44D6-82FB-78F1DA8D5798}">
      <dgm:prSet custT="1"/>
      <dgm:spPr/>
      <dgm:t>
        <a:bodyPr/>
        <a:lstStyle/>
        <a:p>
          <a:r>
            <a:rPr lang="en-US" sz="2800" b="0" i="0">
              <a:latin typeface="Century Gothic" panose="020B0502020202020204" pitchFamily="34" charset="0"/>
            </a:rPr>
            <a:t>At the end of this lesson, participants will be able to describe the IED threats in relation to specific missions or theatre of operations.</a:t>
          </a:r>
          <a:endParaRPr lang="en-US" sz="2800">
            <a:latin typeface="Century Gothic" panose="020B0502020202020204" pitchFamily="34" charset="0"/>
          </a:endParaRPr>
        </a:p>
      </dgm:t>
    </dgm:pt>
    <dgm:pt modelId="{A0D9D8D8-66B5-4836-8BC0-8599D45EDB10}" type="parTrans" cxnId="{CF424915-FF7D-44E1-B920-D9E18AE5D258}">
      <dgm:prSet/>
      <dgm:spPr/>
      <dgm:t>
        <a:bodyPr/>
        <a:lstStyle/>
        <a:p>
          <a:endParaRPr lang="en-US"/>
        </a:p>
      </dgm:t>
    </dgm:pt>
    <dgm:pt modelId="{0F26A9E0-8D6C-4B62-AFEF-3852252B131F}" type="sibTrans" cxnId="{CF424915-FF7D-44E1-B920-D9E18AE5D258}">
      <dgm:prSet/>
      <dgm:spPr/>
      <dgm:t>
        <a:bodyPr/>
        <a:lstStyle/>
        <a:p>
          <a:endParaRPr lang="en-US"/>
        </a:p>
      </dgm:t>
    </dgm:pt>
    <dgm:pt modelId="{540BE59A-BFA0-43CE-AB6B-F1A04187FCDE}" type="pres">
      <dgm:prSet presAssocID="{566D8DC9-68F8-418F-BEA5-0A696EE61110}" presName="diagram" presStyleCnt="0">
        <dgm:presLayoutVars>
          <dgm:dir/>
          <dgm:resizeHandles val="exact"/>
        </dgm:presLayoutVars>
      </dgm:prSet>
      <dgm:spPr/>
    </dgm:pt>
    <dgm:pt modelId="{9FCDC396-3618-46C4-BFF0-75B8D72DEB1A}" type="pres">
      <dgm:prSet presAssocID="{5F0D0351-C948-44D6-82FB-78F1DA8D5798}" presName="node" presStyleLbl="node1" presStyleIdx="0" presStyleCnt="1">
        <dgm:presLayoutVars>
          <dgm:bulletEnabled val="1"/>
        </dgm:presLayoutVars>
      </dgm:prSet>
      <dgm:spPr/>
    </dgm:pt>
  </dgm:ptLst>
  <dgm:cxnLst>
    <dgm:cxn modelId="{CF424915-FF7D-44E1-B920-D9E18AE5D258}" srcId="{566D8DC9-68F8-418F-BEA5-0A696EE61110}" destId="{5F0D0351-C948-44D6-82FB-78F1DA8D5798}" srcOrd="0" destOrd="0" parTransId="{A0D9D8D8-66B5-4836-8BC0-8599D45EDB10}" sibTransId="{0F26A9E0-8D6C-4B62-AFEF-3852252B131F}"/>
    <dgm:cxn modelId="{63340528-05E7-4D99-9594-2D8DDC99CF3F}" type="presOf" srcId="{566D8DC9-68F8-418F-BEA5-0A696EE61110}" destId="{540BE59A-BFA0-43CE-AB6B-F1A04187FCDE}" srcOrd="0" destOrd="0" presId="urn:microsoft.com/office/officeart/2005/8/layout/default"/>
    <dgm:cxn modelId="{CC57F5A4-D985-416C-BA99-320F7F1B8A20}" type="presOf" srcId="{5F0D0351-C948-44D6-82FB-78F1DA8D5798}" destId="{9FCDC396-3618-46C4-BFF0-75B8D72DEB1A}" srcOrd="0" destOrd="0" presId="urn:microsoft.com/office/officeart/2005/8/layout/default"/>
    <dgm:cxn modelId="{3C393FAB-61CF-473A-BAA6-BCDB54FE7F65}" type="presParOf" srcId="{540BE59A-BFA0-43CE-AB6B-F1A04187FCDE}" destId="{9FCDC396-3618-46C4-BFF0-75B8D72DEB1A}" srcOrd="0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72D22C2-7CB7-48B4-AD08-D59E34CD063D}" type="doc">
      <dgm:prSet loTypeId="urn:microsoft.com/office/officeart/2005/8/layout/list1" loCatId="list" qsTypeId="urn:microsoft.com/office/officeart/2005/8/quickstyle/simple4" qsCatId="simple" csTypeId="urn:microsoft.com/office/officeart/2005/8/colors/accent5_4" csCatId="accent5" phldr="1"/>
      <dgm:spPr/>
      <dgm:t>
        <a:bodyPr/>
        <a:lstStyle/>
        <a:p>
          <a:endParaRPr lang="en-US"/>
        </a:p>
      </dgm:t>
    </dgm:pt>
    <dgm:pt modelId="{3A72FD93-35C8-4343-BEF9-ECB8F0BA0E83}">
      <dgm:prSet custT="1"/>
      <dgm:spPr/>
      <dgm:t>
        <a:bodyPr/>
        <a:lstStyle/>
        <a:p>
          <a:r>
            <a:rPr lang="en-US" sz="2400" dirty="0">
              <a:latin typeface="Century Gothic" panose="020B0502020202020204" pitchFamily="34" charset="0"/>
            </a:rPr>
            <a:t>1.4.1 Mission Specific IED Threat Brief</a:t>
          </a:r>
        </a:p>
      </dgm:t>
    </dgm:pt>
    <dgm:pt modelId="{EDE1F088-E7F5-4A25-A428-9D3CC621996B}" type="parTrans" cxnId="{7C61C00F-EDB5-460A-861E-2D6D36559CF2}">
      <dgm:prSet/>
      <dgm:spPr/>
      <dgm:t>
        <a:bodyPr/>
        <a:lstStyle/>
        <a:p>
          <a:endParaRPr lang="en-US">
            <a:latin typeface="Century Gothic" panose="020B0502020202020204" pitchFamily="34" charset="0"/>
          </a:endParaRPr>
        </a:p>
      </dgm:t>
    </dgm:pt>
    <dgm:pt modelId="{C9048D2F-58E5-4539-9B90-0EEA68DEC1C3}" type="sibTrans" cxnId="{7C61C00F-EDB5-460A-861E-2D6D36559CF2}">
      <dgm:prSet/>
      <dgm:spPr/>
      <dgm:t>
        <a:bodyPr/>
        <a:lstStyle/>
        <a:p>
          <a:endParaRPr lang="en-US">
            <a:latin typeface="Century Gothic" panose="020B0502020202020204" pitchFamily="34" charset="0"/>
          </a:endParaRPr>
        </a:p>
      </dgm:t>
    </dgm:pt>
    <dgm:pt modelId="{22ED7B10-805C-4621-8EA3-F7164E8A6891}" type="pres">
      <dgm:prSet presAssocID="{F72D22C2-7CB7-48B4-AD08-D59E34CD063D}" presName="linear" presStyleCnt="0">
        <dgm:presLayoutVars>
          <dgm:dir/>
          <dgm:animLvl val="lvl"/>
          <dgm:resizeHandles val="exact"/>
        </dgm:presLayoutVars>
      </dgm:prSet>
      <dgm:spPr/>
    </dgm:pt>
    <dgm:pt modelId="{A4C369E1-27E9-44E2-B598-6C1BA7882C81}" type="pres">
      <dgm:prSet presAssocID="{3A72FD93-35C8-4343-BEF9-ECB8F0BA0E83}" presName="parentLin" presStyleCnt="0"/>
      <dgm:spPr/>
    </dgm:pt>
    <dgm:pt modelId="{C36E933F-DCFA-4789-8AD1-4267E7635E32}" type="pres">
      <dgm:prSet presAssocID="{3A72FD93-35C8-4343-BEF9-ECB8F0BA0E83}" presName="parentLeftMargin" presStyleLbl="node1" presStyleIdx="0" presStyleCnt="1"/>
      <dgm:spPr/>
    </dgm:pt>
    <dgm:pt modelId="{ED040533-ACC3-4CE8-8D40-E89C0560328D}" type="pres">
      <dgm:prSet presAssocID="{3A72FD93-35C8-4343-BEF9-ECB8F0BA0E83}" presName="parentText" presStyleLbl="node1" presStyleIdx="0" presStyleCnt="1" custScaleX="134821">
        <dgm:presLayoutVars>
          <dgm:chMax val="0"/>
          <dgm:bulletEnabled val="1"/>
        </dgm:presLayoutVars>
      </dgm:prSet>
      <dgm:spPr/>
    </dgm:pt>
    <dgm:pt modelId="{2C77AE1B-5320-431F-8206-C0A3D399E0D4}" type="pres">
      <dgm:prSet presAssocID="{3A72FD93-35C8-4343-BEF9-ECB8F0BA0E83}" presName="negativeSpace" presStyleCnt="0"/>
      <dgm:spPr/>
    </dgm:pt>
    <dgm:pt modelId="{C355752B-8009-4DE9-B397-F9FF30B49448}" type="pres">
      <dgm:prSet presAssocID="{3A72FD93-35C8-4343-BEF9-ECB8F0BA0E83}" presName="childText" presStyleLbl="conFgAcc1" presStyleIdx="0" presStyleCnt="1">
        <dgm:presLayoutVars>
          <dgm:bulletEnabled val="1"/>
        </dgm:presLayoutVars>
      </dgm:prSet>
      <dgm:spPr/>
    </dgm:pt>
  </dgm:ptLst>
  <dgm:cxnLst>
    <dgm:cxn modelId="{7CE73900-59DA-4811-9403-1AA3267D60B5}" type="presOf" srcId="{3A72FD93-35C8-4343-BEF9-ECB8F0BA0E83}" destId="{C36E933F-DCFA-4789-8AD1-4267E7635E32}" srcOrd="0" destOrd="0" presId="urn:microsoft.com/office/officeart/2005/8/layout/list1"/>
    <dgm:cxn modelId="{7C61C00F-EDB5-460A-861E-2D6D36559CF2}" srcId="{F72D22C2-7CB7-48B4-AD08-D59E34CD063D}" destId="{3A72FD93-35C8-4343-BEF9-ECB8F0BA0E83}" srcOrd="0" destOrd="0" parTransId="{EDE1F088-E7F5-4A25-A428-9D3CC621996B}" sibTransId="{C9048D2F-58E5-4539-9B90-0EEA68DEC1C3}"/>
    <dgm:cxn modelId="{5C568EB1-BC8A-433E-8BCB-1D85CBE24104}" type="presOf" srcId="{3A72FD93-35C8-4343-BEF9-ECB8F0BA0E83}" destId="{ED040533-ACC3-4CE8-8D40-E89C0560328D}" srcOrd="1" destOrd="0" presId="urn:microsoft.com/office/officeart/2005/8/layout/list1"/>
    <dgm:cxn modelId="{D77590F5-BA8A-488D-B522-5947B8FD32F4}" type="presOf" srcId="{F72D22C2-7CB7-48B4-AD08-D59E34CD063D}" destId="{22ED7B10-805C-4621-8EA3-F7164E8A6891}" srcOrd="0" destOrd="0" presId="urn:microsoft.com/office/officeart/2005/8/layout/list1"/>
    <dgm:cxn modelId="{ED9A13AB-05D7-485D-B8A5-AD666FEEB2E8}" type="presParOf" srcId="{22ED7B10-805C-4621-8EA3-F7164E8A6891}" destId="{A4C369E1-27E9-44E2-B598-6C1BA7882C81}" srcOrd="0" destOrd="0" presId="urn:microsoft.com/office/officeart/2005/8/layout/list1"/>
    <dgm:cxn modelId="{0BB0DF37-803E-4F8A-8D7C-368D9AFC089E}" type="presParOf" srcId="{A4C369E1-27E9-44E2-B598-6C1BA7882C81}" destId="{C36E933F-DCFA-4789-8AD1-4267E7635E32}" srcOrd="0" destOrd="0" presId="urn:microsoft.com/office/officeart/2005/8/layout/list1"/>
    <dgm:cxn modelId="{A6CBCC40-D1F3-4BD2-9E98-6D14B6A4E3D9}" type="presParOf" srcId="{A4C369E1-27E9-44E2-B598-6C1BA7882C81}" destId="{ED040533-ACC3-4CE8-8D40-E89C0560328D}" srcOrd="1" destOrd="0" presId="urn:microsoft.com/office/officeart/2005/8/layout/list1"/>
    <dgm:cxn modelId="{3B0F611C-544E-42A5-A4DF-9497ADC556C2}" type="presParOf" srcId="{22ED7B10-805C-4621-8EA3-F7164E8A6891}" destId="{2C77AE1B-5320-431F-8206-C0A3D399E0D4}" srcOrd="1" destOrd="0" presId="urn:microsoft.com/office/officeart/2005/8/layout/list1"/>
    <dgm:cxn modelId="{510F74D3-3861-42E5-95A9-BD44330F8E6F}" type="presParOf" srcId="{22ED7B10-805C-4621-8EA3-F7164E8A6891}" destId="{C355752B-8009-4DE9-B397-F9FF30B49448}" srcOrd="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FCDC396-3618-46C4-BFF0-75B8D72DEB1A}">
      <dsp:nvSpPr>
        <dsp:cNvPr id="0" name=""/>
        <dsp:cNvSpPr/>
      </dsp:nvSpPr>
      <dsp:spPr>
        <a:xfrm>
          <a:off x="0" y="1257984"/>
          <a:ext cx="5093592" cy="3056155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b="0" i="0" kern="1200">
              <a:latin typeface="Century Gothic" panose="020B0502020202020204" pitchFamily="34" charset="0"/>
            </a:rPr>
            <a:t>At the end of this lesson, participants will be able to describe the IED threats in relation to specific missions or theatre of operations.</a:t>
          </a:r>
          <a:endParaRPr lang="en-US" sz="2800" kern="1200">
            <a:latin typeface="Century Gothic" panose="020B0502020202020204" pitchFamily="34" charset="0"/>
          </a:endParaRPr>
        </a:p>
      </dsp:txBody>
      <dsp:txXfrm>
        <a:off x="0" y="1257984"/>
        <a:ext cx="5093592" cy="305615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355752B-8009-4DE9-B397-F9FF30B49448}">
      <dsp:nvSpPr>
        <dsp:cNvPr id="0" name=""/>
        <dsp:cNvSpPr/>
      </dsp:nvSpPr>
      <dsp:spPr>
        <a:xfrm>
          <a:off x="0" y="2446762"/>
          <a:ext cx="5638800" cy="1638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shade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D040533-ACC3-4CE8-8D40-E89C0560328D}">
      <dsp:nvSpPr>
        <dsp:cNvPr id="0" name=""/>
        <dsp:cNvSpPr/>
      </dsp:nvSpPr>
      <dsp:spPr>
        <a:xfrm>
          <a:off x="281940" y="1487362"/>
          <a:ext cx="5321600" cy="1918800"/>
        </a:xfrm>
        <a:prstGeom prst="roundRect">
          <a:avLst/>
        </a:prstGeom>
        <a:gradFill rotWithShape="0">
          <a:gsLst>
            <a:gs pos="0">
              <a:schemeClr val="accent5">
                <a:shade val="5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shade val="5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shade val="5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9193" tIns="0" rIns="149193" bIns="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>
              <a:latin typeface="Century Gothic" panose="020B0502020202020204" pitchFamily="34" charset="0"/>
            </a:rPr>
            <a:t>1.4.1 Mission Specific IED Threat Brief</a:t>
          </a:r>
        </a:p>
      </dsp:txBody>
      <dsp:txXfrm>
        <a:off x="375608" y="1581030"/>
        <a:ext cx="5134264" cy="173146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981DD6E0-B726-4D7D-8B4D-3EC7B95FE07F}" type="datetimeFigureOut">
              <a:rPr lang="en-GB" smtClean="0"/>
              <a:t>19/03/2025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14BF1F67-8C64-4188-A27E-11A7F70216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1199014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5D0295F6-29C7-4BC8-B486-C4C6F1F85857}" type="datetimeFigureOut">
              <a:rPr lang="en-GB" smtClean="0"/>
              <a:t>19/03/2025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87425" y="696913"/>
            <a:ext cx="503555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AB6DCF59-3C3C-4B8A-82C0-288D5642E68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206196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Find guidance inserted in the note section of each slide.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B6DCF59-3C3C-4B8A-82C0-288D5642E688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0449336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57066" indent="-291179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64717" indent="-232943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30604" indent="-232943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96491" indent="-232943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62377" indent="-232943" defTabSz="46588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3028264" indent="-232943" defTabSz="46588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94151" indent="-232943" defTabSz="46588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960038" indent="-232943" defTabSz="46588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pPr eaLnBrk="1" hangingPunct="1"/>
            <a:fld id="{B8EC0D51-D9AF-4A65-BF6F-98295766D6DD}" type="slidenum">
              <a:rPr lang="en-US" altLang="ja-JP" sz="1200">
                <a:latin typeface="Arial" pitchFamily="34" charset="0"/>
              </a:rPr>
              <a:pPr eaLnBrk="1" hangingPunct="1"/>
              <a:t>2</a:t>
            </a:fld>
            <a:endParaRPr lang="en-US" altLang="ja-JP" sz="1200">
              <a:latin typeface="Arial" pitchFamily="34" charset="0"/>
            </a:endParaRPr>
          </a:p>
        </p:txBody>
      </p:sp>
      <p:sp>
        <p:nvSpPr>
          <p:cNvPr id="215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987425" y="696913"/>
            <a:ext cx="5035550" cy="348615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1507" name="Date Placeholder 4"/>
          <p:cNvSpPr>
            <a:spLocks noGrp="1"/>
          </p:cNvSpPr>
          <p:nvPr>
            <p:ph type="dt" sz="quarter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57066" indent="-291179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64717" indent="-232943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30604" indent="-232943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96491" indent="-232943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62377" indent="-232943" defTabSz="46588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3028264" indent="-232943" defTabSz="46588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94151" indent="-232943" defTabSz="46588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960038" indent="-232943" defTabSz="46588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pPr eaLnBrk="1" hangingPunct="1"/>
            <a:fld id="{84297872-7BAE-4E76-A125-E84DEF2C687B}" type="datetime1">
              <a:rPr lang="en-US" altLang="ja-JP" sz="1200">
                <a:latin typeface="Calibri" pitchFamily="34" charset="0"/>
              </a:rPr>
              <a:pPr eaLnBrk="1" hangingPunct="1"/>
              <a:t>3/19/2025</a:t>
            </a:fld>
            <a:endParaRPr lang="en-US" altLang="ja-JP" sz="1200">
              <a:latin typeface="Calibri" pitchFamily="34" charset="0"/>
            </a:endParaRPr>
          </a:p>
        </p:txBody>
      </p:sp>
      <p:sp>
        <p:nvSpPr>
          <p:cNvPr id="21508" name="Notes Placeholder 2"/>
          <p:cNvSpPr>
            <a:spLocks noGrp="1"/>
          </p:cNvSpPr>
          <p:nvPr>
            <p:ph type="body" idx="1"/>
          </p:nvPr>
        </p:nvSpPr>
        <p:spPr bwMode="auto">
          <a:xfrm>
            <a:off x="701040" y="4415790"/>
            <a:ext cx="5608320" cy="488061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0" indent="0">
              <a:buFontTx/>
              <a:buNone/>
            </a:pPr>
            <a:endParaRPr lang="en-US" altLang="ja-JP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5439404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57066" indent="-291179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64717" indent="-232943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30604" indent="-232943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96491" indent="-232943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62377" indent="-232943" defTabSz="46588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3028264" indent="-232943" defTabSz="46588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94151" indent="-232943" defTabSz="46588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960038" indent="-232943" defTabSz="46588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pPr eaLnBrk="1" hangingPunct="1"/>
            <a:fld id="{B8EC0D51-D9AF-4A65-BF6F-98295766D6DD}" type="slidenum">
              <a:rPr lang="en-US" altLang="ja-JP" sz="1200">
                <a:latin typeface="Arial" pitchFamily="34" charset="0"/>
              </a:rPr>
              <a:pPr eaLnBrk="1" hangingPunct="1"/>
              <a:t>3</a:t>
            </a:fld>
            <a:endParaRPr lang="en-US" altLang="ja-JP" sz="1200">
              <a:latin typeface="Arial" pitchFamily="34" charset="0"/>
            </a:endParaRPr>
          </a:p>
        </p:txBody>
      </p:sp>
      <p:sp>
        <p:nvSpPr>
          <p:cNvPr id="215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987425" y="696913"/>
            <a:ext cx="5035550" cy="348615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1507" name="Date Placeholder 4"/>
          <p:cNvSpPr>
            <a:spLocks noGrp="1"/>
          </p:cNvSpPr>
          <p:nvPr>
            <p:ph type="dt" sz="quarter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57066" indent="-291179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64717" indent="-232943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30604" indent="-232943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96491" indent="-232943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62377" indent="-232943" defTabSz="46588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3028264" indent="-232943" defTabSz="46588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94151" indent="-232943" defTabSz="46588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960038" indent="-232943" defTabSz="46588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pPr eaLnBrk="1" hangingPunct="1"/>
            <a:fld id="{84297872-7BAE-4E76-A125-E84DEF2C687B}" type="datetime1">
              <a:rPr lang="en-US" altLang="ja-JP" sz="1200">
                <a:latin typeface="Calibri" pitchFamily="34" charset="0"/>
              </a:rPr>
              <a:pPr eaLnBrk="1" hangingPunct="1"/>
              <a:t>3/19/2025</a:t>
            </a:fld>
            <a:endParaRPr lang="en-US" altLang="ja-JP" sz="1200">
              <a:latin typeface="Calibri" pitchFamily="34" charset="0"/>
            </a:endParaRPr>
          </a:p>
        </p:txBody>
      </p:sp>
      <p:sp>
        <p:nvSpPr>
          <p:cNvPr id="21508" name="Notes Placeholder 2"/>
          <p:cNvSpPr>
            <a:spLocks noGrp="1"/>
          </p:cNvSpPr>
          <p:nvPr>
            <p:ph type="body" idx="1"/>
          </p:nvPr>
        </p:nvSpPr>
        <p:spPr bwMode="auto">
          <a:xfrm>
            <a:off x="701040" y="4415790"/>
            <a:ext cx="5608320" cy="488061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0" indent="0">
              <a:buFontTx/>
              <a:buNone/>
            </a:pPr>
            <a:endParaRPr lang="en-US" altLang="ja-JP" baseline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583175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57066" indent="-291179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64717" indent="-232943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30604" indent="-232943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96491" indent="-232943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62377" indent="-232943" defTabSz="46588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3028264" indent="-232943" defTabSz="46588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94151" indent="-232943" defTabSz="46588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960038" indent="-232943" defTabSz="46588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pPr eaLnBrk="1" hangingPunct="1"/>
            <a:fld id="{B8EC0D51-D9AF-4A65-BF6F-98295766D6DD}" type="slidenum">
              <a:rPr lang="en-US" altLang="ja-JP" sz="1200">
                <a:latin typeface="Arial" pitchFamily="34" charset="0"/>
              </a:rPr>
              <a:pPr eaLnBrk="1" hangingPunct="1"/>
              <a:t>4</a:t>
            </a:fld>
            <a:endParaRPr lang="en-US" altLang="ja-JP" sz="1200">
              <a:latin typeface="Arial" pitchFamily="34" charset="0"/>
            </a:endParaRPr>
          </a:p>
        </p:txBody>
      </p:sp>
      <p:sp>
        <p:nvSpPr>
          <p:cNvPr id="215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1507" name="Date Placeholder 4"/>
          <p:cNvSpPr>
            <a:spLocks noGrp="1"/>
          </p:cNvSpPr>
          <p:nvPr>
            <p:ph type="dt" sz="quarter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57066" indent="-291179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64717" indent="-232943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30604" indent="-232943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96491" indent="-232943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62377" indent="-232943" defTabSz="46588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3028264" indent="-232943" defTabSz="46588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94151" indent="-232943" defTabSz="46588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960038" indent="-232943" defTabSz="46588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pPr eaLnBrk="1" hangingPunct="1"/>
            <a:fld id="{84297872-7BAE-4E76-A125-E84DEF2C687B}" type="datetime1">
              <a:rPr lang="en-US" altLang="ja-JP" sz="1200">
                <a:latin typeface="Calibri" pitchFamily="34" charset="0"/>
              </a:rPr>
              <a:pPr eaLnBrk="1" hangingPunct="1"/>
              <a:t>3/19/2025</a:t>
            </a:fld>
            <a:endParaRPr lang="en-US" altLang="ja-JP" sz="1200">
              <a:latin typeface="Calibri" pitchFamily="34" charset="0"/>
            </a:endParaRPr>
          </a:p>
        </p:txBody>
      </p:sp>
      <p:sp>
        <p:nvSpPr>
          <p:cNvPr id="21508" name="Notes Placeholder 2"/>
          <p:cNvSpPr>
            <a:spLocks noGrp="1"/>
          </p:cNvSpPr>
          <p:nvPr>
            <p:ph type="body" idx="1"/>
          </p:nvPr>
        </p:nvSpPr>
        <p:spPr bwMode="auto">
          <a:xfrm>
            <a:off x="701040" y="4415790"/>
            <a:ext cx="5608320" cy="488061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sz="1200" b="0" kern="120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0459445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B6DCF59-3C3C-4B8A-82C0-288D5642E688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15286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50292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82722A84-4322-4B80-8AAE-804BE1215923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7099300" y="6248400"/>
            <a:ext cx="2311400" cy="365125"/>
          </a:xfrm>
          <a:prstGeom prst="rect">
            <a:avLst/>
          </a:prstGeom>
        </p:spPr>
        <p:txBody>
          <a:bodyPr/>
          <a:lstStyle>
            <a:lvl1pPr algn="r">
              <a:defRPr/>
            </a:lvl1pPr>
          </a:lstStyle>
          <a:p>
            <a:fld id="{51360DE6-1F00-4D37-920B-8306E906ABB0}" type="slidenum">
              <a:rPr lang="en-US" altLang="ja-JP" smtClean="0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7913636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3834" y="3352802"/>
            <a:ext cx="9118335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3834" y="4771030"/>
            <a:ext cx="9118335" cy="972671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sp>
        <p:nvSpPr>
          <p:cNvPr id="9" name="Picture Placeholder 2"/>
          <p:cNvSpPr>
            <a:spLocks noGrp="1"/>
          </p:cNvSpPr>
          <p:nvPr>
            <p:ph type="pic" idx="13"/>
          </p:nvPr>
        </p:nvSpPr>
        <p:spPr>
          <a:xfrm>
            <a:off x="401895" y="363538"/>
            <a:ext cx="9102210" cy="2836862"/>
          </a:xfr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Drag picture to placeholder or click icon to add</a:t>
            </a:r>
            <a:endParaRPr noProof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/>
            </a:lvl1pPr>
          </a:lstStyle>
          <a:p>
            <a:fld id="{51360DE6-1F00-4D37-920B-8306E906ABB0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754098431"/>
      </p:ext>
    </p:extLst>
  </p:cSld>
  <p:clrMapOvr>
    <a:masterClrMapping/>
  </p:clrMapOvr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0EE9B6C7-16B7-4651-AD3D-65FE4305383F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0176889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81850" y="274639"/>
            <a:ext cx="222885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5300" y="274639"/>
            <a:ext cx="652145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F572C19C-0F1C-4FF6-9A4E-BD7C08EC7163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7099300" y="6248400"/>
            <a:ext cx="2311400" cy="365125"/>
          </a:xfrm>
          <a:prstGeom prst="rect">
            <a:avLst/>
          </a:prstGeom>
        </p:spPr>
        <p:txBody>
          <a:bodyPr/>
          <a:lstStyle>
            <a:lvl1pPr algn="r">
              <a:defRPr/>
            </a:lvl1pPr>
          </a:lstStyle>
          <a:p>
            <a:fld id="{51360DE6-1F00-4D37-920B-8306E906ABB0}" type="slidenum">
              <a:rPr lang="en-US" altLang="ja-JP" smtClean="0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722304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502920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4AA1B6D5-FFE2-4590-8E4D-77F80F8D8A30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7099300" y="6248400"/>
            <a:ext cx="2311400" cy="365125"/>
          </a:xfrm>
          <a:prstGeom prst="rect">
            <a:avLst/>
          </a:prstGeom>
        </p:spPr>
        <p:txBody>
          <a:bodyPr/>
          <a:lstStyle>
            <a:lvl1pPr algn="r">
              <a:defRPr/>
            </a:lvl1pPr>
          </a:lstStyle>
          <a:p>
            <a:fld id="{51360DE6-1F00-4D37-920B-8306E906ABB0}" type="slidenum">
              <a:rPr lang="en-US" altLang="ja-JP" smtClean="0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0353837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29"/>
            <a:ext cx="84201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714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74295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1144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485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8573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22885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6003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971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8472087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1846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2972" y="273053"/>
            <a:ext cx="5537729" cy="5853113"/>
          </a:xfrm>
        </p:spPr>
        <p:txBody>
          <a:bodyPr/>
          <a:lstStyle>
            <a:lvl1pPr>
              <a:defRPr sz="2954"/>
            </a:lvl1pPr>
            <a:lvl2pPr>
              <a:defRPr sz="2585"/>
            </a:lvl2pPr>
            <a:lvl3pPr>
              <a:defRPr sz="2215"/>
            </a:lvl3pPr>
            <a:lvl4pPr>
              <a:defRPr sz="1846"/>
            </a:lvl4pPr>
            <a:lvl5pPr>
              <a:defRPr sz="1846"/>
            </a:lvl5pPr>
            <a:lvl6pPr>
              <a:defRPr sz="1846"/>
            </a:lvl6pPr>
            <a:lvl7pPr>
              <a:defRPr sz="1846"/>
            </a:lvl7pPr>
            <a:lvl8pPr>
              <a:defRPr sz="1846"/>
            </a:lvl8pPr>
            <a:lvl9pPr>
              <a:defRPr sz="1846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1435103"/>
            <a:ext cx="3259006" cy="4691063"/>
          </a:xfrm>
        </p:spPr>
        <p:txBody>
          <a:bodyPr/>
          <a:lstStyle>
            <a:lvl1pPr marL="0" indent="0">
              <a:buNone/>
              <a:defRPr sz="1292"/>
            </a:lvl1pPr>
            <a:lvl2pPr marL="422041" indent="0">
              <a:buNone/>
              <a:defRPr sz="1108"/>
            </a:lvl2pPr>
            <a:lvl3pPr marL="844083" indent="0">
              <a:buNone/>
              <a:defRPr sz="923"/>
            </a:lvl3pPr>
            <a:lvl4pPr marL="1266124" indent="0">
              <a:buNone/>
              <a:defRPr sz="831"/>
            </a:lvl4pPr>
            <a:lvl5pPr marL="1688165" indent="0">
              <a:buNone/>
              <a:defRPr sz="831"/>
            </a:lvl5pPr>
            <a:lvl6pPr marL="2110207" indent="0">
              <a:buNone/>
              <a:defRPr sz="831"/>
            </a:lvl6pPr>
            <a:lvl7pPr marL="2532248" indent="0">
              <a:buNone/>
              <a:defRPr sz="831"/>
            </a:lvl7pPr>
            <a:lvl8pPr marL="2954289" indent="0">
              <a:buNone/>
              <a:defRPr sz="831"/>
            </a:lvl8pPr>
            <a:lvl9pPr marL="3376331" indent="0">
              <a:buNone/>
              <a:defRPr sz="83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8B7F4A6-E446-45AB-BBDA-2530FDF44418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3/19/2025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0864E57-7F14-417B-9F17-21349565758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23913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7D50044E-64D5-4D71-841D-5008BE64EF12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6089703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81850" y="274639"/>
            <a:ext cx="222885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5300" y="274639"/>
            <a:ext cx="652145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5486E9B0-D948-4D90-82BE-E0EEBCB9325F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5167934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3834" y="3352802"/>
            <a:ext cx="9118335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3834" y="4771030"/>
            <a:ext cx="9118335" cy="972671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sp>
        <p:nvSpPr>
          <p:cNvPr id="9" name="Picture Placeholder 2"/>
          <p:cNvSpPr>
            <a:spLocks noGrp="1"/>
          </p:cNvSpPr>
          <p:nvPr>
            <p:ph type="pic" idx="13"/>
          </p:nvPr>
        </p:nvSpPr>
        <p:spPr>
          <a:xfrm>
            <a:off x="401895" y="363538"/>
            <a:ext cx="9102210" cy="2836862"/>
          </a:xfr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Drag picture to placeholder or click icon to add</a:t>
            </a:r>
            <a:endParaRPr noProof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/>
            </a:lvl1pPr>
          </a:lstStyle>
          <a:p>
            <a:fld id="{51360DE6-1F00-4D37-920B-8306E906ABB0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293807666"/>
      </p:ext>
    </p:extLst>
  </p:cSld>
  <p:clrMapOvr>
    <a:masterClrMapping/>
  </p:clrMapOvr>
  <p:hf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11"/>
          </p:nvPr>
        </p:nvSpPr>
        <p:spPr>
          <a:xfrm>
            <a:off x="595048" y="1731963"/>
            <a:ext cx="8712465" cy="427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2C74856-3385-48BA-82E5-0575512E930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7454800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slideLayout" Target="../slideLayouts/slideLayout11.xml"/><Relationship Id="rId5" Type="http://schemas.openxmlformats.org/officeDocument/2006/relationships/slideLayout" Target="../slideLayouts/slideLayout10.xml"/><Relationship Id="rId4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>
            <a:hueOff val="0"/>
            <a:satOff val="0"/>
            <a:lumOff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600200"/>
            <a:ext cx="8915400" cy="5029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28FF160E-C8D6-410B-AC17-3142392AE50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099300" y="6248400"/>
            <a:ext cx="2311400" cy="365125"/>
          </a:xfrm>
          <a:prstGeom prst="rect">
            <a:avLst/>
          </a:prstGeom>
        </p:spPr>
        <p:txBody>
          <a:bodyPr/>
          <a:lstStyle>
            <a:lvl1pPr algn="r">
              <a:defRPr/>
            </a:lvl1pPr>
          </a:lstStyle>
          <a:p>
            <a:fld id="{51360DE6-1F00-4D37-920B-8306E906ABB0}" type="slidenum">
              <a:rPr lang="en-US" altLang="ja-JP" smtClean="0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7" r:id="rId3"/>
    <p:sldLayoutId id="2147483673" r:id="rId4"/>
    <p:sldLayoutId id="2147483677" r:id="rId5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accent1"/>
          </a:solidFill>
          <a:latin typeface="Century Gothic"/>
          <a:ea typeface="+mj-ea"/>
          <a:cs typeface="Century Gothic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>
            <a:hueOff val="0"/>
            <a:satOff val="0"/>
            <a:lumOff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600201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3/19/2025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59495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83" r:id="rId2"/>
    <p:sldLayoutId id="2147483684" r:id="rId3"/>
    <p:sldLayoutId id="2147483685" r:id="rId4"/>
    <p:sldLayoutId id="2147483686" r:id="rId5"/>
    <p:sldLayoutId id="2147483687" r:id="rId6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Century Gothic" panose="020B0502020202020204" pitchFamily="34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Century Gothic" panose="020B0502020202020204" pitchFamily="34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Century Gothic" panose="020B0502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Century Gothic" panose="020B0502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Century Gothic" panose="020B0502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Century Gothic" panose="020B0502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2.png"/><Relationship Id="rId7" Type="http://schemas.openxmlformats.org/officeDocument/2006/relationships/diagramColors" Target="../diagrams/colors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3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.xml"/><Relationship Id="rId3" Type="http://schemas.openxmlformats.org/officeDocument/2006/relationships/image" Target="../media/image2.png"/><Relationship Id="rId7" Type="http://schemas.openxmlformats.org/officeDocument/2006/relationships/diagramColors" Target="../diagrams/colors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6" Type="http://schemas.openxmlformats.org/officeDocument/2006/relationships/diagramQuickStyle" Target="../diagrams/quickStyle2.xml"/><Relationship Id="rId5" Type="http://schemas.openxmlformats.org/officeDocument/2006/relationships/diagramLayout" Target="../diagrams/layout2.xml"/><Relationship Id="rId4" Type="http://schemas.openxmlformats.org/officeDocument/2006/relationships/diagramData" Target="../diagrams/data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unitednations.sharepoint.com/sites/DPO-OROLSI-MAS/IED%20Reports/Forms/AllItems.aspx?xsdata=MDV8MDJ8am9yZGFuLnNvcmFiamVlQHVuLm9yZ3xhM2U4OGExYjRjYmI0YTlmZDI4ODA4ZGNhMjZlNjhjMHwwZjllMzVkYjU0NGY0ZjYwYmRjYzVlYTQxNmU2ZGM3MHwwfDB8NjM4NTYzODQyMjg5NTg1ODQzfFVua25vd258VFdGcGJHWnNiM2Q4ZXlKV0lqb2lNQzR3TGpBd01EQWlMQ0pRSWpvaVYybHVNeklpTENKQlRpSTZJazFoYVd3aUxDSlhWQ0k2TW4wPXwwfHx8&amp;sdata=d1JmRWZkNDVZL3dtVmNlSGd6MjArcjdibVBHUUlZb2ZwM2hUK3g3RHJXcz0%3D&amp;clickparams=eyAiWC1BcHBOYW1lIiA6ICJNaWNyb3NvZnQgT3V0bG9vayIsICJYLUFwcFZlcnNpb24iIDogIjE2LjAuMTc3MjYuMjAxNjAiLCAiT1MiIDogIldpbmRvd3MiIH0%3D&amp;viewid=3140c0c0%2D6f79%2D4eab%2D9b0b%2D6eb32ee5574a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ctrTitle"/>
          </p:nvPr>
        </p:nvSpPr>
        <p:spPr>
          <a:xfrm>
            <a:off x="189061" y="3657601"/>
            <a:ext cx="9518620" cy="2449513"/>
          </a:xfrm>
        </p:spPr>
        <p:txBody>
          <a:bodyPr>
            <a:noAutofit/>
          </a:bodyPr>
          <a:lstStyle/>
          <a:p>
            <a:r>
              <a:rPr lang="en-US" sz="5400" dirty="0">
                <a:solidFill>
                  <a:srgbClr val="0070C0"/>
                </a:solidFill>
                <a:latin typeface="Century Gothic"/>
                <a:ea typeface="SimSun"/>
                <a:cs typeface="+mn-cs"/>
              </a:rPr>
              <a:t>AASC</a:t>
            </a:r>
            <a:r>
              <a:rPr lang="en-US" altLang="en-US" sz="5400" dirty="0">
                <a:solidFill>
                  <a:srgbClr val="0070C0"/>
                </a:solidFill>
                <a:latin typeface="Century Gothic"/>
                <a:ea typeface="SimSun"/>
                <a:cs typeface="+mn-cs"/>
              </a:rPr>
              <a:t> Lesson 1.5:</a:t>
            </a:r>
            <a:br>
              <a:rPr lang="en-US" altLang="en-US" sz="5400" dirty="0">
                <a:solidFill>
                  <a:srgbClr val="0070C0"/>
                </a:solidFill>
                <a:latin typeface="Century Gothic" pitchFamily="34" charset="0"/>
                <a:ea typeface="SimSun" pitchFamily="2" charset="-122"/>
                <a:cs typeface="+mn-cs"/>
              </a:rPr>
            </a:br>
            <a:r>
              <a:rPr lang="en-US" altLang="en-US" sz="5400" dirty="0">
                <a:solidFill>
                  <a:srgbClr val="0070C0"/>
                </a:solidFill>
                <a:latin typeface="Century Gothic"/>
                <a:ea typeface="SimSun"/>
                <a:cs typeface="+mn-cs"/>
              </a:rPr>
              <a:t>Mission Specific IED Threats </a:t>
            </a:r>
            <a:endParaRPr lang="en-US" dirty="0">
              <a:solidFill>
                <a:srgbClr val="0070C0"/>
              </a:solidFill>
              <a:ea typeface="SimSun"/>
              <a:cs typeface="+mn-cs"/>
            </a:endParaRPr>
          </a:p>
        </p:txBody>
      </p:sp>
      <p:pic>
        <p:nvPicPr>
          <p:cNvPr id="6" name="Picture Placeholder 5" descr="32211-2.jpg"/>
          <p:cNvPicPr>
            <a:picLocks noGrp="1" noChangeAspect="1"/>
          </p:cNvPicPr>
          <p:nvPr>
            <p:ph type="pic" idx="13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220" b="25220"/>
          <a:stretch>
            <a:fillRect/>
          </a:stretch>
        </p:blipFill>
        <p:spPr>
          <a:xfrm>
            <a:off x="752475" y="363538"/>
            <a:ext cx="8401050" cy="2836862"/>
          </a:xfrm>
          <a:ln w="9525">
            <a:noFill/>
          </a:ln>
          <a:effectLst>
            <a:outerShdw blurRad="292100" dist="139700" dir="2700000" algn="tl" rotWithShape="0">
              <a:srgbClr val="333333">
                <a:alpha val="64999"/>
              </a:srgbClr>
            </a:outerShdw>
          </a:effectLst>
          <a:extLst>
            <a:ext uri="{91240B29-F687-4F45-9708-019B960494DF}">
              <a14:hiddenLine xmlns:a14="http://schemas.microsoft.com/office/drawing/2010/main" w="31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Slide Number Placeholder 4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7A2FFF2-7625-4073-ABBD-A11E258CBBEC}" type="slidenum">
              <a:rPr kumimoji="0" lang="en-US" altLang="ja-JP" sz="2000" b="0" i="0" u="none" strike="noStrike" kern="1200" cap="none" spc="0" normalizeH="0" baseline="0" noProof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Calibri" pitchFamily="34" charset="0"/>
                <a:ea typeface="MS PGothic" pitchFamily="34" charset="-128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altLang="ja-JP" sz="2000" b="0" i="0" u="none" strike="noStrike" kern="1200" cap="none" spc="0" normalizeH="0" baseline="0" noProof="0">
              <a:ln>
                <a:noFill/>
              </a:ln>
              <a:solidFill>
                <a:srgbClr val="404040"/>
              </a:solidFill>
              <a:effectLst/>
              <a:uLnTx/>
              <a:uFillTx/>
              <a:latin typeface="Calibri" pitchFamily="34" charset="0"/>
              <a:ea typeface="MS PGothic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727108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90" name="Rectangle 72">
            <a:extLst>
              <a:ext uri="{FF2B5EF4-FFF2-40B4-BE49-F238E27FC236}">
                <a16:creationId xmlns:a16="http://schemas.microsoft.com/office/drawing/2014/main" id="{08E89D5E-1885-4160-AC77-CC471DD1D0DB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3766756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9491" name="Straight Connector 74">
            <a:extLst>
              <a:ext uri="{FF2B5EF4-FFF2-40B4-BE49-F238E27FC236}">
                <a16:creationId xmlns:a16="http://schemas.microsoft.com/office/drawing/2014/main" id="{550D2BD1-98F9-412D-905B-3A843EF4078B}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619125" y="2971800"/>
            <a:ext cx="0" cy="914400"/>
          </a:xfrm>
          <a:prstGeom prst="line">
            <a:avLst/>
          </a:prstGeom>
          <a:ln w="19050">
            <a:solidFill>
              <a:srgbClr val="FFFFFF">
                <a:alpha val="8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3">
            <a:extLst>
              <a:ext uri="{FF2B5EF4-FFF2-40B4-BE49-F238E27FC236}">
                <a16:creationId xmlns:a16="http://schemas.microsoft.com/office/drawing/2014/main" id="{D73498B4-C3DF-4E01-BF64-7C07283C2ACC}"/>
              </a:ext>
            </a:extLst>
          </p:cNvPr>
          <p:cNvPicPr/>
          <p:nvPr/>
        </p:nvPicPr>
        <p:blipFill>
          <a:blip r:embed="rId3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338" y="76200"/>
            <a:ext cx="600462" cy="509981"/>
          </a:xfrm>
          <a:prstGeom prst="rect">
            <a:avLst/>
          </a:prstGeom>
        </p:spPr>
      </p:pic>
      <p:sp>
        <p:nvSpPr>
          <p:cNvPr id="19457" name="Rectangle 2"/>
          <p:cNvSpPr>
            <a:spLocks noGrp="1" noChangeArrowheads="1"/>
          </p:cNvSpPr>
          <p:nvPr>
            <p:ph type="title"/>
          </p:nvPr>
        </p:nvSpPr>
        <p:spPr>
          <a:xfrm>
            <a:off x="766412" y="712269"/>
            <a:ext cx="2738936" cy="5502264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GB" sz="3700">
                <a:solidFill>
                  <a:srgbClr val="FFFFFF"/>
                </a:solidFill>
                <a:latin typeface="Century Gothic" charset="0"/>
                <a:ea typeface="MS PGothic" charset="0"/>
                <a:cs typeface="MS PGothic" charset="0"/>
              </a:rPr>
              <a:t>Terminal Learning Objectives</a:t>
            </a:r>
            <a:endParaRPr lang="en-GB" sz="3700">
              <a:solidFill>
                <a:srgbClr val="FFFFFF"/>
              </a:solidFill>
              <a:latin typeface="+mj-lt"/>
              <a:ea typeface="MS PGothic" charset="0"/>
              <a:cs typeface="MS PGothic" charset="0"/>
            </a:endParaRPr>
          </a:p>
        </p:txBody>
      </p:sp>
      <p:graphicFrame>
        <p:nvGraphicFramePr>
          <p:cNvPr id="19492" name="Rectangle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87275834"/>
              </p:ext>
            </p:extLst>
          </p:nvPr>
        </p:nvGraphicFramePr>
        <p:xfrm>
          <a:off x="4290020" y="642938"/>
          <a:ext cx="5093593" cy="55721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CFE7B40-648F-4F5B-A98C-1050DD286A77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51360DE6-1F00-4D37-920B-8306E906ABB0}" type="slidenum">
              <a:rPr lang="en-US" altLang="ja-JP" smtClean="0"/>
              <a:pPr/>
              <a:t>2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83587193"/>
      </p:ext>
    </p:extLst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92" name="Rectangle 72">
            <a:extLst>
              <a:ext uri="{FF2B5EF4-FFF2-40B4-BE49-F238E27FC236}">
                <a16:creationId xmlns:a16="http://schemas.microsoft.com/office/drawing/2014/main" id="{08E89D5E-1885-4160-AC77-CC471DD1D0DB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3766756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9493" name="Straight Connector 74">
            <a:extLst>
              <a:ext uri="{FF2B5EF4-FFF2-40B4-BE49-F238E27FC236}">
                <a16:creationId xmlns:a16="http://schemas.microsoft.com/office/drawing/2014/main" id="{550D2BD1-98F9-412D-905B-3A843EF4078B}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619125" y="2971800"/>
            <a:ext cx="0" cy="914400"/>
          </a:xfrm>
          <a:prstGeom prst="line">
            <a:avLst/>
          </a:prstGeom>
          <a:ln w="19050">
            <a:solidFill>
              <a:srgbClr val="FFFFFF">
                <a:alpha val="8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3">
            <a:extLst>
              <a:ext uri="{FF2B5EF4-FFF2-40B4-BE49-F238E27FC236}">
                <a16:creationId xmlns:a16="http://schemas.microsoft.com/office/drawing/2014/main" id="{006DBF24-C964-4B1A-825E-B31A092F94D0}"/>
              </a:ext>
            </a:extLst>
          </p:cNvPr>
          <p:cNvPicPr/>
          <p:nvPr/>
        </p:nvPicPr>
        <p:blipFill>
          <a:blip r:embed="rId3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338" y="76200"/>
            <a:ext cx="600462" cy="509981"/>
          </a:xfrm>
          <a:prstGeom prst="rect">
            <a:avLst/>
          </a:prstGeom>
        </p:spPr>
      </p:pic>
      <p:sp>
        <p:nvSpPr>
          <p:cNvPr id="19457" name="Rectangle 2"/>
          <p:cNvSpPr>
            <a:spLocks noGrp="1" noChangeArrowheads="1"/>
          </p:cNvSpPr>
          <p:nvPr>
            <p:ph type="title"/>
          </p:nvPr>
        </p:nvSpPr>
        <p:spPr>
          <a:xfrm>
            <a:off x="766412" y="712269"/>
            <a:ext cx="2738936" cy="5502264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GB" sz="4100">
                <a:solidFill>
                  <a:srgbClr val="FFFFFF"/>
                </a:solidFill>
                <a:latin typeface="Century Gothic" charset="0"/>
                <a:ea typeface="MS PGothic" charset="0"/>
                <a:cs typeface="MS PGothic" charset="0"/>
              </a:rPr>
              <a:t>Overview</a:t>
            </a:r>
            <a:endParaRPr lang="en-GB" sz="4100">
              <a:solidFill>
                <a:srgbClr val="FFFFFF"/>
              </a:solidFill>
              <a:ea typeface="MS PGothic" charset="0"/>
              <a:cs typeface="MS PGothic" charset="0"/>
            </a:endParaRPr>
          </a:p>
        </p:txBody>
      </p:sp>
      <p:graphicFrame>
        <p:nvGraphicFramePr>
          <p:cNvPr id="19494" name="Rectangle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94187038"/>
              </p:ext>
            </p:extLst>
          </p:nvPr>
        </p:nvGraphicFramePr>
        <p:xfrm>
          <a:off x="3962400" y="642938"/>
          <a:ext cx="5638800" cy="55721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0838057-11DD-44B1-9576-819AC598BD5E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51360DE6-1F00-4D37-920B-8306E906ABB0}" type="slidenum">
              <a:rPr lang="en-US" altLang="ja-JP" smtClean="0"/>
              <a:pPr/>
              <a:t>3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572743176"/>
      </p:ext>
    </p:extLst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Rectangle 97">
            <a:extLst>
              <a:ext uri="{FF2B5EF4-FFF2-40B4-BE49-F238E27FC236}">
                <a16:creationId xmlns:a16="http://schemas.microsoft.com/office/drawing/2014/main" id="{FEF4E260-B79D-41D8-90EB-C84807CD77EC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88484" y="476778"/>
            <a:ext cx="5860116" cy="592065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0" name="Straight Connector 99">
            <a:extLst>
              <a:ext uri="{FF2B5EF4-FFF2-40B4-BE49-F238E27FC236}">
                <a16:creationId xmlns:a16="http://schemas.microsoft.com/office/drawing/2014/main" id="{0686AD50-C6DC-4D98-A467-9AC1F3C2D8D0}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2625090" y="4424906"/>
            <a:ext cx="2971800" cy="0"/>
          </a:xfrm>
          <a:prstGeom prst="line">
            <a:avLst/>
          </a:prstGeom>
          <a:ln w="19050">
            <a:solidFill>
              <a:srgbClr val="FFFFFF">
                <a:alpha val="8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2" name="Rectangle 101">
            <a:extLst>
              <a:ext uri="{FF2B5EF4-FFF2-40B4-BE49-F238E27FC236}">
                <a16:creationId xmlns:a16="http://schemas.microsoft.com/office/drawing/2014/main" id="{241208F6-8B1C-4098-9388-150BC8E447B2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379304" y="476778"/>
            <a:ext cx="3139811" cy="5920653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35CF60A-C611-4830-B801-99B49C3983A6}"/>
              </a:ext>
            </a:extLst>
          </p:cNvPr>
          <p:cNvPicPr/>
          <p:nvPr/>
        </p:nvPicPr>
        <p:blipFill>
          <a:blip r:embed="rId3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" y="618026"/>
            <a:ext cx="600462" cy="509981"/>
          </a:xfrm>
          <a:prstGeom prst="rect">
            <a:avLst/>
          </a:prstGeom>
        </p:spPr>
      </p:pic>
      <p:sp>
        <p:nvSpPr>
          <p:cNvPr id="19457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1" y="1269255"/>
            <a:ext cx="5062286" cy="3038947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r">
              <a:lnSpc>
                <a:spcPct val="90000"/>
              </a:lnSpc>
              <a:defRPr/>
            </a:pPr>
            <a:r>
              <a:rPr lang="en-US" sz="3200" dirty="0">
                <a:solidFill>
                  <a:srgbClr val="FFFFFF"/>
                </a:solidFill>
                <a:latin typeface="+mj-lt"/>
                <a:cs typeface="+mj-cs"/>
              </a:rPr>
              <a:t>1.4.1 </a:t>
            </a:r>
            <a:r>
              <a:rPr lang="en-US" sz="3200" dirty="0">
                <a:solidFill>
                  <a:prstClr val="white"/>
                </a:solidFill>
                <a:latin typeface="Calibri"/>
                <a:ea typeface="+mn-ea"/>
                <a:cs typeface="+mn-cs"/>
              </a:rPr>
              <a:t>Mission Specific IED Threat Brief</a:t>
            </a:r>
            <a:br>
              <a:rPr lang="en-US" sz="1200" dirty="0"/>
            </a:br>
            <a:endParaRPr lang="en-US" sz="3200" kern="1200" dirty="0">
              <a:solidFill>
                <a:srgbClr val="FFFFFF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3965F5A-198C-4637-90D5-5F48F85228BB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51360DE6-1F00-4D37-920B-8306E906ABB0}" type="slidenum">
              <a:rPr lang="en-US" altLang="ja-JP" smtClean="0"/>
              <a:pPr/>
              <a:t>4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165481011"/>
      </p:ext>
    </p:extLst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F43A134-2648-4CA1-B1DA-034BB9B71C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0864E57-7F14-417B-9F17-213495657584}" type="slidenum"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531D1B9-91BD-460C-772E-09A4BABAC789}"/>
              </a:ext>
            </a:extLst>
          </p:cNvPr>
          <p:cNvSpPr txBox="1"/>
          <p:nvPr/>
        </p:nvSpPr>
        <p:spPr>
          <a:xfrm>
            <a:off x="1663230" y="71095"/>
            <a:ext cx="657954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>
                <a:ln>
                  <a:noFill/>
                </a:ln>
                <a:solidFill>
                  <a:srgbClr val="4F81BC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Placeholder Slide</a:t>
            </a: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DF3CB48-86ED-7118-1F08-99CFF2CDFA5B}"/>
              </a:ext>
            </a:extLst>
          </p:cNvPr>
          <p:cNvSpPr txBox="1"/>
          <p:nvPr/>
        </p:nvSpPr>
        <p:spPr>
          <a:xfrm>
            <a:off x="168572" y="1182005"/>
            <a:ext cx="9356428" cy="338890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64294" tIns="32147" rIns="64294" bIns="32147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134838" lvl="1">
              <a:buClr>
                <a:schemeClr val="tx1"/>
              </a:buClr>
              <a:buSzPct val="120000"/>
            </a:pPr>
            <a:r>
              <a:rPr lang="en-US" sz="2400">
                <a:latin typeface="Century Gothic" panose="020B0502020202020204" pitchFamily="34" charset="0"/>
                <a:cs typeface="Arial"/>
              </a:rPr>
              <a:t>Prior to the commencement of the course, the instructors are required to update a mission specific brief based on the theatre of operation relevant to the course.</a:t>
            </a:r>
          </a:p>
          <a:p>
            <a:pPr marL="134838" lvl="1">
              <a:buClr>
                <a:schemeClr val="tx1"/>
              </a:buClr>
              <a:buSzPct val="120000"/>
            </a:pPr>
            <a:endParaRPr lang="en-US" sz="2400">
              <a:latin typeface="Century Gothic" panose="020B0502020202020204" pitchFamily="34" charset="0"/>
              <a:cs typeface="Arial"/>
            </a:endParaRPr>
          </a:p>
          <a:p>
            <a:pPr marL="134838" lvl="1">
              <a:buClr>
                <a:schemeClr val="tx1"/>
              </a:buClr>
              <a:buSzPct val="120000"/>
            </a:pPr>
            <a:r>
              <a:rPr lang="en-US" sz="2400">
                <a:latin typeface="Century Gothic" panose="020B0502020202020204" pitchFamily="34" charset="0"/>
                <a:cs typeface="Arial"/>
              </a:rPr>
              <a:t>Instructors should use resources from the following:</a:t>
            </a:r>
          </a:p>
          <a:p>
            <a:pPr marL="420588" lvl="1" indent="-285750">
              <a:buClr>
                <a:schemeClr val="tx1"/>
              </a:buClr>
              <a:buSzPct val="120000"/>
              <a:buFont typeface="Arial" panose="020B0604020202020204" pitchFamily="34" charset="0"/>
              <a:buChar char="•"/>
            </a:pPr>
            <a:r>
              <a:rPr lang="en-US" sz="2400">
                <a:latin typeface="Century Gothic" panose="020B0502020202020204" pitchFamily="34" charset="0"/>
                <a:cs typeface="Arial"/>
                <a:hlinkClick r:id="rId3"/>
              </a:rPr>
              <a:t>UNMAS IED Reports</a:t>
            </a:r>
            <a:endParaRPr lang="en-US" sz="2400">
              <a:latin typeface="Century Gothic" panose="020B0502020202020204" pitchFamily="34" charset="0"/>
              <a:cs typeface="Arial"/>
            </a:endParaRPr>
          </a:p>
          <a:p>
            <a:pPr marL="420588" lvl="1" indent="-285750">
              <a:buClr>
                <a:schemeClr val="tx1"/>
              </a:buClr>
              <a:buSzPct val="120000"/>
              <a:buFont typeface="Arial" panose="020B0604020202020204" pitchFamily="34" charset="0"/>
              <a:buChar char="•"/>
            </a:pPr>
            <a:r>
              <a:rPr lang="en-US" sz="2400">
                <a:latin typeface="Century Gothic" panose="020B0502020202020204" pitchFamily="34" charset="0"/>
                <a:cs typeface="Arial"/>
              </a:rPr>
              <a:t>UNMAS Geo-portal Dashboard.</a:t>
            </a:r>
          </a:p>
          <a:p>
            <a:pPr marL="420588" lvl="1" indent="-285750">
              <a:buClr>
                <a:schemeClr val="tx1"/>
              </a:buClr>
              <a:buSzPct val="120000"/>
              <a:buFont typeface="Arial" panose="020B0604020202020204" pitchFamily="34" charset="0"/>
              <a:buChar char="•"/>
            </a:pPr>
            <a:r>
              <a:rPr lang="en-US" sz="2400">
                <a:latin typeface="Century Gothic" panose="020B0502020202020204" pitchFamily="34" charset="0"/>
                <a:cs typeface="Arial"/>
              </a:rPr>
              <a:t>In mission analyst</a:t>
            </a:r>
          </a:p>
          <a:p>
            <a:pPr marL="420588" lvl="1" indent="-285750">
              <a:buClr>
                <a:schemeClr val="tx1"/>
              </a:buClr>
              <a:buSzPct val="120000"/>
              <a:buFont typeface="Arial" panose="020B0604020202020204" pitchFamily="34" charset="0"/>
              <a:buChar char="•"/>
            </a:pPr>
            <a:r>
              <a:rPr lang="en-US" sz="2400">
                <a:latin typeface="Century Gothic" panose="020B0502020202020204" pitchFamily="34" charset="0"/>
                <a:cs typeface="Arial"/>
              </a:rPr>
              <a:t>MTT </a:t>
            </a:r>
            <a:r>
              <a:rPr lang="en-US" sz="2400" err="1">
                <a:latin typeface="Century Gothic" panose="020B0502020202020204" pitchFamily="34" charset="0"/>
                <a:cs typeface="Arial"/>
              </a:rPr>
              <a:t>Sharepoint</a:t>
            </a:r>
            <a:r>
              <a:rPr lang="en-US" sz="2400">
                <a:latin typeface="Century Gothic" panose="020B0502020202020204" pitchFamily="34" charset="0"/>
                <a:cs typeface="Arial"/>
              </a:rPr>
              <a:t> 3. Member states</a:t>
            </a:r>
          </a:p>
        </p:txBody>
      </p:sp>
    </p:spTree>
    <p:extLst>
      <p:ext uri="{BB962C8B-B14F-4D97-AF65-F5344CB8AC3E}">
        <p14:creationId xmlns:p14="http://schemas.microsoft.com/office/powerpoint/2010/main" val="16758232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4B1187D-746C-56FC-8F9D-0AFFB621C6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864E57-7F14-417B-9F17-213495657584}" type="slidenum">
              <a:rPr lang="en-US" smtClean="0">
                <a:solidFill>
                  <a:srgbClr val="000000"/>
                </a:solidFill>
              </a:rPr>
              <a:pPr/>
              <a:t>6</a:t>
            </a:fld>
            <a:endParaRPr lang="en-US">
              <a:solidFill>
                <a:srgbClr val="000000"/>
              </a:solidFill>
            </a:endParaRPr>
          </a:p>
        </p:txBody>
      </p:sp>
      <p:pic>
        <p:nvPicPr>
          <p:cNvPr id="3" name="Picture 2" descr="A group of red flags in the dirt&#10;&#10;Description automatically generated">
            <a:extLst>
              <a:ext uri="{FF2B5EF4-FFF2-40B4-BE49-F238E27FC236}">
                <a16:creationId xmlns:a16="http://schemas.microsoft.com/office/drawing/2014/main" id="{277F8059-EAA6-3C18-80A4-BB64DAD74AA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664" y="800100"/>
            <a:ext cx="9338671" cy="52578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982EC1C7-83B4-0AB2-304F-6DCA16EAD00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664" y="6121399"/>
            <a:ext cx="1950244" cy="619125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52BD8CEB-40EC-A462-2780-C717C7F3F445}"/>
              </a:ext>
            </a:extLst>
          </p:cNvPr>
          <p:cNvSpPr txBox="1"/>
          <p:nvPr/>
        </p:nvSpPr>
        <p:spPr>
          <a:xfrm>
            <a:off x="2513654" y="162394"/>
            <a:ext cx="4878689" cy="542456"/>
          </a:xfrm>
          <a:prstGeom prst="rect">
            <a:avLst/>
          </a:prstGeom>
          <a:solidFill>
            <a:schemeClr val="lt1">
              <a:hueOff val="0"/>
              <a:satOff val="0"/>
              <a:lumOff val="0"/>
              <a:alpha val="64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925">
                <a:solidFill>
                  <a:schemeClr val="tx2">
                    <a:lumMod val="60000"/>
                    <a:lumOff val="40000"/>
                  </a:schemeClr>
                </a:solidFill>
                <a:latin typeface="Century Gothic" panose="020B0502020202020204" pitchFamily="34" charset="0"/>
              </a:rPr>
              <a:t>Questions? </a:t>
            </a:r>
          </a:p>
        </p:txBody>
      </p:sp>
    </p:spTree>
    <p:extLst>
      <p:ext uri="{BB962C8B-B14F-4D97-AF65-F5344CB8AC3E}">
        <p14:creationId xmlns:p14="http://schemas.microsoft.com/office/powerpoint/2010/main" val="157901380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52591365DD56D4D8750E674CD62EF32" ma:contentTypeVersion="23" ma:contentTypeDescription="Create a new document." ma:contentTypeScope="" ma:versionID="c5f28d0370c2ddf175eb7151bd9e5876">
  <xsd:schema xmlns:xsd="http://www.w3.org/2001/XMLSchema" xmlns:xs="http://www.w3.org/2001/XMLSchema" xmlns:p="http://schemas.microsoft.com/office/2006/metadata/properties" xmlns:ns2="ffaef953-2cda-4d9d-b070-85228d2d3b5f" xmlns:ns3="756f3f7a-cc20-4157-bc78-ddc9769d8db6" xmlns:ns4="985ec44e-1bab-4c0b-9df0-6ba128686fc9" targetNamespace="http://schemas.microsoft.com/office/2006/metadata/properties" ma:root="true" ma:fieldsID="f2cbe3a3fd8abb7a28bcecb25eabb7e5" ns2:_="" ns3:_="" ns4:_="">
    <xsd:import namespace="ffaef953-2cda-4d9d-b070-85228d2d3b5f"/>
    <xsd:import namespace="756f3f7a-cc20-4157-bc78-ddc9769d8db6"/>
    <xsd:import namespace="985ec44e-1bab-4c0b-9df0-6ba128686fc9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_x0023_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Location" minOccurs="0"/>
                <xsd:element ref="ns2:MediaServiceAutoKeyPoints" minOccurs="0"/>
                <xsd:element ref="ns2:MediaServiceKeyPoints" minOccurs="0"/>
                <xsd:element ref="ns2:_Flow_SignoffStatus" minOccurs="0"/>
                <xsd:element ref="ns2:MediaLengthInSeconds" minOccurs="0"/>
                <xsd:element ref="ns4:TaxCatchAll" minOccurs="0"/>
                <xsd:element ref="ns2:lcf76f155ced4ddcb4097134ff3c332f" minOccurs="0"/>
                <xsd:element ref="ns2:MediaServiceObjectDetectorVersions" minOccurs="0"/>
                <xsd:element ref="ns2:MediaServiceSearchProperties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faef953-2cda-4d9d-b070-85228d2d3b5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_x0023_" ma:index="12" nillable="true" ma:displayName="#" ma:format="Dropdown" ma:internalName="_x0023_" ma:percentage="FALSE">
      <xsd:simpleType>
        <xsd:restriction base="dms:Number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7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8" nillable="true" ma:displayName="Location" ma:internalName="MediaServiceLocation" ma:readOnly="true">
      <xsd:simpleType>
        <xsd:restriction base="dms:Text"/>
      </xsd:simpleType>
    </xsd:element>
    <xsd:element name="MediaServiceAutoKeyPoints" ma:index="1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_Flow_SignoffStatus" ma:index="21" nillable="true" ma:displayName="Sign-off status" ma:internalName="Sign_x002d_off_x0020_status">
      <xsd:simpleType>
        <xsd:restriction base="dms:Text"/>
      </xsd:simpleType>
    </xsd:element>
    <xsd:element name="MediaLengthInSeconds" ma:index="22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5" nillable="true" ma:taxonomy="true" ma:internalName="lcf76f155ced4ddcb4097134ff3c332f" ma:taxonomyFieldName="MediaServiceImageTags" ma:displayName="Image Tags" ma:readOnly="false" ma:fieldId="{5cf76f15-5ced-4ddc-b409-7134ff3c332f}" ma:taxonomyMulti="true" ma:sspId="78175662-8596-484a-92c7-351d01561e22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6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7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BillingMetadata" ma:index="28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56f3f7a-cc20-4157-bc78-ddc9769d8db6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85ec44e-1bab-4c0b-9df0-6ba128686fc9" elementFormDefault="qualified">
    <xsd:import namespace="http://schemas.microsoft.com/office/2006/documentManagement/types"/>
    <xsd:import namespace="http://schemas.microsoft.com/office/infopath/2007/PartnerControls"/>
    <xsd:element name="TaxCatchAll" ma:index="23" nillable="true" ma:displayName="Taxonomy Catch All Column" ma:hidden="true" ma:list="{d48d4a9f-cfb2-42af-b391-1b84484739eb}" ma:internalName="TaxCatchAll" ma:showField="CatchAllData" ma:web="756f3f7a-cc20-4157-bc78-ddc9769d8db6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985ec44e-1bab-4c0b-9df0-6ba128686fc9" xsi:nil="true"/>
    <lcf76f155ced4ddcb4097134ff3c332f xmlns="ffaef953-2cda-4d9d-b070-85228d2d3b5f">
      <Terms xmlns="http://schemas.microsoft.com/office/infopath/2007/PartnerControls"/>
    </lcf76f155ced4ddcb4097134ff3c332f>
    <_Flow_SignoffStatus xmlns="ffaef953-2cda-4d9d-b070-85228d2d3b5f" xsi:nil="true"/>
    <_x0023_ xmlns="ffaef953-2cda-4d9d-b070-85228d2d3b5f" xsi:nil="true"/>
  </documentManagement>
</p:properties>
</file>

<file path=customXml/itemProps1.xml><?xml version="1.0" encoding="utf-8"?>
<ds:datastoreItem xmlns:ds="http://schemas.openxmlformats.org/officeDocument/2006/customXml" ds:itemID="{734932EA-10F2-44D4-86FC-E7B4534AFB45}"/>
</file>

<file path=customXml/itemProps2.xml><?xml version="1.0" encoding="utf-8"?>
<ds:datastoreItem xmlns:ds="http://schemas.openxmlformats.org/officeDocument/2006/customXml" ds:itemID="{7F2F2C23-2DE9-41DB-96E5-A17F9ADCD5F2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50E5F7E0-50ED-44F8-85C6-2B06E72F00F3}">
  <ds:schemaRefs>
    <ds:schemaRef ds:uri="db065248-edff-472c-af6e-a9abf8433378"/>
    <ds:schemaRef ds:uri="http://schemas.microsoft.com/office/2006/documentManagement/types"/>
    <ds:schemaRef ds:uri="http://purl.org/dc/elements/1.1/"/>
    <ds:schemaRef ds:uri="http://purl.org/dc/terms/"/>
    <ds:schemaRef ds:uri="http://www.w3.org/XML/1998/namespace"/>
    <ds:schemaRef ds:uri="http://purl.org/dc/dcmitype/"/>
    <ds:schemaRef ds:uri="985ec44e-1bab-4c0b-9df0-6ba128686fc9"/>
    <ds:schemaRef ds:uri="http://schemas.microsoft.com/office/infopath/2007/PartnerControls"/>
    <ds:schemaRef ds:uri="http://schemas.openxmlformats.org/package/2006/metadata/core-properties"/>
    <ds:schemaRef ds:uri="35812a0a-7ebc-4252-8f93-247b2045ed4f"/>
    <ds:schemaRef ds:uri="http://schemas.microsoft.com/office/2006/metadata/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</TotalTime>
  <Words>134</Words>
  <Application>Microsoft Office PowerPoint</Application>
  <PresentationFormat>A4 Paper (210x297 mm)</PresentationFormat>
  <Paragraphs>30</Paragraphs>
  <Slides>6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6</vt:i4>
      </vt:variant>
    </vt:vector>
  </HeadingPairs>
  <TitlesOfParts>
    <vt:vector size="13" baseType="lpstr">
      <vt:lpstr>MS PGothic</vt:lpstr>
      <vt:lpstr>SimSun</vt:lpstr>
      <vt:lpstr>Arial</vt:lpstr>
      <vt:lpstr>Calibri</vt:lpstr>
      <vt:lpstr>Century Gothic</vt:lpstr>
      <vt:lpstr>Office Theme</vt:lpstr>
      <vt:lpstr>1_Office Theme</vt:lpstr>
      <vt:lpstr>AASC Lesson 1.5: Mission Specific IED Threats </vt:lpstr>
      <vt:lpstr>Terminal Learning Objectives</vt:lpstr>
      <vt:lpstr>Overview</vt:lpstr>
      <vt:lpstr>1.4.1 Mission Specific IED Threat Brief 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IED-TM Module 3:  IED-TM Fundamentals</dc:title>
  <dc:creator>Rory James Mc Cann</dc:creator>
  <cp:lastModifiedBy>Jordan Palli Oliver Sorabjee</cp:lastModifiedBy>
  <cp:revision>3</cp:revision>
  <cp:lastPrinted>2016-12-06T23:10:49Z</cp:lastPrinted>
  <dcterms:created xsi:type="dcterms:W3CDTF">2006-08-16T00:00:00Z</dcterms:created>
  <dcterms:modified xsi:type="dcterms:W3CDTF">2025-03-19T06:09:39Z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0x010100E52591365DD56D4D8750E674CD62EF32</vt:lpwstr>
  </property>
  <property fmtid="{D5CDD505-2E9C-101B-9397-08002B2CF9AE}" pid="3" name="MediaServiceImageTags">
    <vt:lpwstr/>
  </property>
</Properties>
</file>